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9" r:id="rId4"/>
    <p:sldId id="259" r:id="rId5"/>
    <p:sldId id="260" r:id="rId6"/>
    <p:sldId id="280" r:id="rId7"/>
    <p:sldId id="282" r:id="rId8"/>
    <p:sldId id="281" r:id="rId9"/>
    <p:sldId id="284" r:id="rId10"/>
    <p:sldId id="283" r:id="rId11"/>
    <p:sldId id="285" r:id="rId12"/>
    <p:sldId id="286" r:id="rId13"/>
    <p:sldId id="287" r:id="rId14"/>
    <p:sldId id="288" r:id="rId15"/>
    <p:sldId id="292" r:id="rId16"/>
    <p:sldId id="289" r:id="rId17"/>
    <p:sldId id="290" r:id="rId18"/>
    <p:sldId id="291" r:id="rId19"/>
    <p:sldId id="275" r:id="rId20"/>
    <p:sldId id="299" r:id="rId21"/>
    <p:sldId id="265" r:id="rId22"/>
    <p:sldId id="301" r:id="rId23"/>
    <p:sldId id="266" r:id="rId24"/>
    <p:sldId id="297" r:id="rId25"/>
    <p:sldId id="267" r:id="rId26"/>
    <p:sldId id="293" r:id="rId27"/>
    <p:sldId id="298" r:id="rId28"/>
    <p:sldId id="276" r:id="rId29"/>
    <p:sldId id="300" r:id="rId30"/>
    <p:sldId id="302" r:id="rId31"/>
    <p:sldId id="269" r:id="rId32"/>
    <p:sldId id="294" r:id="rId33"/>
    <p:sldId id="296" r:id="rId34"/>
    <p:sldId id="277" r:id="rId35"/>
    <p:sldId id="295" r:id="rId36"/>
    <p:sldId id="278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3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482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601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976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21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85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461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88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23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35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461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808093A-C331-48A0-8826-A206CC8AF9D8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F9816F7-A31B-46BC-ADC4-5F43785B0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51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8093" y="0"/>
            <a:ext cx="9966960" cy="3880693"/>
          </a:xfrm>
        </p:spPr>
        <p:txBody>
          <a:bodyPr>
            <a:noAutofit/>
          </a:bodyPr>
          <a:lstStyle/>
          <a:p>
            <a:r>
              <a:rPr lang="ru-RU" sz="4800" dirty="0" smtClean="0"/>
              <a:t>«Создание экологической развивающей среды в группе»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27343" y="4817659"/>
            <a:ext cx="6300224" cy="1388165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воспитатель, МДОБУ ДС №3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с.Екатеринославка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Опритова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Алина Владимировна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06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5469" y="491320"/>
            <a:ext cx="9913051" cy="14746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Развивающая среда с уклоном на экологическое воспитание способствует:</a:t>
            </a:r>
            <a:br>
              <a:rPr lang="ru-RU" dirty="0"/>
            </a:b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46" y="2057400"/>
            <a:ext cx="11477767" cy="4206922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познавательному развитию детей, 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оздоровлению детей при включении в работу активных игр;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формированию экологически грамотного поведения;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формированию любви к природе и окружающей среде;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экологизации многих видов детской деятельности.</a:t>
            </a:r>
          </a:p>
          <a:p>
            <a:pPr marL="45720" indent="0" algn="ctr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31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Для формирования эколого-развивающей среды в детском саду применяются следующие центры: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Уголок природы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Экологическая комната</a:t>
            </a:r>
            <a:endParaRPr lang="ru-RU" sz="3200" dirty="0">
              <a:solidFill>
                <a:schemeClr val="tx1"/>
              </a:solidFill>
            </a:endParaRP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Лаборатория</a:t>
            </a:r>
            <a:r>
              <a:rPr lang="ru-RU" sz="32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Зона библиотеки</a:t>
            </a:r>
            <a:r>
              <a:rPr lang="ru-RU" sz="32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Мини музей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Театральная студия</a:t>
            </a:r>
            <a:endParaRPr lang="ru-RU" sz="3200" dirty="0">
              <a:solidFill>
                <a:schemeClr val="tx1"/>
              </a:solidFill>
            </a:endParaRP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Экологическая тропа.</a:t>
            </a:r>
            <a:endParaRPr lang="ru-RU" sz="32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83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Уголок природы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259" y="1916128"/>
            <a:ext cx="5446995" cy="4077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1254" y="1916128"/>
            <a:ext cx="5719837" cy="4606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414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объектов и материалов уголка природы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-комнатные растения;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погоды и природы;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-альбомы, гербарии, содержащие материал природоведческого характера;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-художественная литература о природе;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-дидактические игры природоведческого содержания;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-различные природные материалы;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-оборудование для организации труда в природе;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-оборудование для организации опытнической деятельности;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-модели, отображающие предметы и явления природы.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74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71"/>
          <a:stretch/>
        </p:blipFill>
        <p:spPr>
          <a:xfrm>
            <a:off x="0" y="239733"/>
            <a:ext cx="6864969" cy="6338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17"/>
          <a:stretch/>
        </p:blipFill>
        <p:spPr>
          <a:xfrm>
            <a:off x="6079362" y="239733"/>
            <a:ext cx="5877500" cy="6338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63" y="551477"/>
            <a:ext cx="7620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562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6"/>
          <a:stretch/>
        </p:blipFill>
        <p:spPr>
          <a:xfrm>
            <a:off x="1447728" y="204717"/>
            <a:ext cx="9183878" cy="6381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896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20" y="150505"/>
            <a:ext cx="4534185" cy="6045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478" y="1234055"/>
            <a:ext cx="7306102" cy="5479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899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43" y="258170"/>
            <a:ext cx="7330554" cy="4887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752" y="258170"/>
            <a:ext cx="5049672" cy="3787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43" y="258170"/>
            <a:ext cx="8366078" cy="6274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37" b="12438"/>
          <a:stretch/>
        </p:blipFill>
        <p:spPr>
          <a:xfrm>
            <a:off x="6713094" y="4088073"/>
            <a:ext cx="5263283" cy="2402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442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5154"/>
          <a:stretch/>
        </p:blipFill>
        <p:spPr>
          <a:xfrm>
            <a:off x="259308" y="227935"/>
            <a:ext cx="7248692" cy="5149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424" y="227935"/>
            <a:ext cx="5479576" cy="5479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08" y="227935"/>
            <a:ext cx="4458180" cy="6335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822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6858"/>
          <a:stretch/>
        </p:blipFill>
        <p:spPr>
          <a:xfrm>
            <a:off x="141144" y="136478"/>
            <a:ext cx="7101730" cy="3985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7" t="16318" r="8756" b="8656"/>
          <a:stretch/>
        </p:blipFill>
        <p:spPr>
          <a:xfrm>
            <a:off x="6775929" y="242248"/>
            <a:ext cx="5275044" cy="3773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4378"/>
          <a:stretch/>
        </p:blipFill>
        <p:spPr>
          <a:xfrm>
            <a:off x="141144" y="3289111"/>
            <a:ext cx="5145248" cy="3357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663" y="2237643"/>
            <a:ext cx="5902514" cy="4408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777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38" y="254189"/>
            <a:ext cx="7010400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633" y="254189"/>
            <a:ext cx="3343275" cy="5715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38" y="226892"/>
            <a:ext cx="4819934" cy="642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2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269" b="6144"/>
          <a:stretch/>
        </p:blipFill>
        <p:spPr>
          <a:xfrm>
            <a:off x="3256839" y="259308"/>
            <a:ext cx="5245716" cy="6196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556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778" y="2146110"/>
            <a:ext cx="6167941" cy="4360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48" y="412844"/>
            <a:ext cx="5859062" cy="4142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286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466" y="2370161"/>
            <a:ext cx="9875520" cy="13563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Экологическая комната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79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29" y="144233"/>
            <a:ext cx="7533566" cy="5018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683" y="1569493"/>
            <a:ext cx="6669205" cy="5001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795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7" y="266372"/>
            <a:ext cx="4593811" cy="5131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874" y="266372"/>
            <a:ext cx="5948149" cy="4461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9" r="2770" b="5870"/>
          <a:stretch/>
        </p:blipFill>
        <p:spPr>
          <a:xfrm>
            <a:off x="99614" y="157190"/>
            <a:ext cx="4913195" cy="64553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502" y="1864013"/>
            <a:ext cx="700087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5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70" y="259307"/>
            <a:ext cx="5662213" cy="5616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9"/>
          <a:stretch/>
        </p:blipFill>
        <p:spPr>
          <a:xfrm>
            <a:off x="7279730" y="354842"/>
            <a:ext cx="4702080" cy="6298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058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98" y="218364"/>
            <a:ext cx="2815988" cy="4223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621" y="218364"/>
            <a:ext cx="4028791" cy="4337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490" y="368491"/>
            <a:ext cx="4543126" cy="2975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2"/>
          <a:stretch/>
        </p:blipFill>
        <p:spPr>
          <a:xfrm rot="16200000">
            <a:off x="4848825" y="2039384"/>
            <a:ext cx="2229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9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295" y="2233684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Лаборатория. </a:t>
            </a:r>
          </a:p>
        </p:txBody>
      </p:sp>
    </p:spTree>
    <p:extLst>
      <p:ext uri="{BB962C8B-B14F-4D97-AF65-F5344CB8AC3E}">
        <p14:creationId xmlns:p14="http://schemas.microsoft.com/office/powerpoint/2010/main" val="38078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241" y="1525137"/>
            <a:ext cx="5384800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14" y="232856"/>
            <a:ext cx="5971036" cy="3975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365" y="205853"/>
            <a:ext cx="4018413" cy="5357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0" r="8784"/>
          <a:stretch/>
        </p:blipFill>
        <p:spPr>
          <a:xfrm>
            <a:off x="8455470" y="232856"/>
            <a:ext cx="3594580" cy="640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3"/>
          <a:stretch/>
        </p:blipFill>
        <p:spPr>
          <a:xfrm>
            <a:off x="25684" y="232856"/>
            <a:ext cx="5014239" cy="34662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26916" t="55920" r="36219" b="21194"/>
          <a:stretch/>
        </p:blipFill>
        <p:spPr>
          <a:xfrm>
            <a:off x="25684" y="3740566"/>
            <a:ext cx="6223379" cy="289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7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8284" y="2411104"/>
            <a:ext cx="9875520" cy="13563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Библиотека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73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665" y="609600"/>
            <a:ext cx="4067175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308" y="991737"/>
            <a:ext cx="4283691" cy="5711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350" y="1560631"/>
            <a:ext cx="3657196" cy="4918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7" y="2133600"/>
            <a:ext cx="3668017" cy="4892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5252" y="1366802"/>
            <a:ext cx="7916753" cy="593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5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591" y="2220036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Музей природы родного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38023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681"/>
          <a:stretch/>
        </p:blipFill>
        <p:spPr>
          <a:xfrm>
            <a:off x="4363862" y="1487606"/>
            <a:ext cx="7609459" cy="4877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30" y="323376"/>
            <a:ext cx="4383800" cy="5845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791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2" y="255820"/>
            <a:ext cx="4679076" cy="6247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30" y="365002"/>
            <a:ext cx="6651009" cy="5793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23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409" y="2356514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Театральная студия</a:t>
            </a:r>
          </a:p>
        </p:txBody>
      </p:sp>
    </p:spTree>
    <p:extLst>
      <p:ext uri="{BB962C8B-B14F-4D97-AF65-F5344CB8AC3E}">
        <p14:creationId xmlns:p14="http://schemas.microsoft.com/office/powerpoint/2010/main" val="387909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7" y="242247"/>
            <a:ext cx="7179733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399" y="3017975"/>
            <a:ext cx="6389858" cy="3594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7" y="2567808"/>
            <a:ext cx="5392616" cy="4044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546" y="42972"/>
            <a:ext cx="6826711" cy="3840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501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4887" y="2288275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Экологическая тропа </a:t>
            </a:r>
          </a:p>
        </p:txBody>
      </p:sp>
    </p:spTree>
    <p:extLst>
      <p:ext uri="{BB962C8B-B14F-4D97-AF65-F5344CB8AC3E}">
        <p14:creationId xmlns:p14="http://schemas.microsoft.com/office/powerpoint/2010/main" val="38764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785" y="341194"/>
            <a:ext cx="6066430" cy="6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7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1"/>
          <a:stretch/>
        </p:blipFill>
        <p:spPr>
          <a:xfrm>
            <a:off x="262116" y="1470546"/>
            <a:ext cx="6872456" cy="4261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750" y="436728"/>
            <a:ext cx="4445925" cy="5929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48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86" y="218364"/>
            <a:ext cx="4652181" cy="6202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892" y="218364"/>
            <a:ext cx="7888405" cy="591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59" y="436728"/>
            <a:ext cx="4324634" cy="5766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663" y="586853"/>
            <a:ext cx="7287904" cy="5465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98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73" y="655092"/>
            <a:ext cx="4201805" cy="5602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884" y="341194"/>
            <a:ext cx="4150657" cy="591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548" y="520320"/>
            <a:ext cx="7829266" cy="5871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968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4" y="286602"/>
            <a:ext cx="4252984" cy="5670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38" y="286602"/>
            <a:ext cx="3434118" cy="4578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222" y="286602"/>
            <a:ext cx="3147515" cy="4196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8" t="47960" r="46737"/>
          <a:stretch/>
        </p:blipFill>
        <p:spPr>
          <a:xfrm>
            <a:off x="10607436" y="3080981"/>
            <a:ext cx="1405720" cy="3568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280" y="2872852"/>
            <a:ext cx="2841616" cy="3777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068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74" y="245659"/>
            <a:ext cx="4068739" cy="5424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148" y="245659"/>
            <a:ext cx="6723797" cy="5042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74" y="1351128"/>
            <a:ext cx="6942161" cy="5206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11" y="1793955"/>
            <a:ext cx="7728334" cy="4763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214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39" y="1058837"/>
            <a:ext cx="6273491" cy="470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0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4546</TotalTime>
  <Words>174</Words>
  <Application>Microsoft Office PowerPoint</Application>
  <PresentationFormat>Широкоэкранный</PresentationFormat>
  <Paragraphs>35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9" baseType="lpstr">
      <vt:lpstr>Corbel</vt:lpstr>
      <vt:lpstr>Times New Roman</vt:lpstr>
      <vt:lpstr>Базис</vt:lpstr>
      <vt:lpstr>«Создание экологической развивающей среды в группе»</vt:lpstr>
      <vt:lpstr>Развивающая среда с уклоном на экологическое воспитание способствует:  </vt:lpstr>
      <vt:lpstr>Для формирования эколого-развивающей среды в детском саду применяются следующие центры:</vt:lpstr>
      <vt:lpstr>Уголок природы</vt:lpstr>
      <vt:lpstr>Содержание объектов и материалов уголка природы: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Экологическая комната</vt:lpstr>
      <vt:lpstr>Презентация PowerPoint</vt:lpstr>
      <vt:lpstr>Презентация PowerPoint</vt:lpstr>
      <vt:lpstr>Презентация PowerPoint</vt:lpstr>
      <vt:lpstr>Презентация PowerPoint</vt:lpstr>
      <vt:lpstr>Лаборатория. </vt:lpstr>
      <vt:lpstr>Презентация PowerPoint</vt:lpstr>
      <vt:lpstr>Библиотека</vt:lpstr>
      <vt:lpstr>Презентация PowerPoint</vt:lpstr>
      <vt:lpstr>Музей природы родного края</vt:lpstr>
      <vt:lpstr>Презентация PowerPoint</vt:lpstr>
      <vt:lpstr>Презентация PowerPoint</vt:lpstr>
      <vt:lpstr>Театральная студия</vt:lpstr>
      <vt:lpstr>Презентация PowerPoint</vt:lpstr>
      <vt:lpstr>Экологическая тропа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Аля</dc:creator>
  <cp:lastModifiedBy>Аля</cp:lastModifiedBy>
  <cp:revision>30</cp:revision>
  <dcterms:created xsi:type="dcterms:W3CDTF">2025-01-23T11:10:03Z</dcterms:created>
  <dcterms:modified xsi:type="dcterms:W3CDTF">2025-01-29T10:42:29Z</dcterms:modified>
</cp:coreProperties>
</file>